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97" d="100"/>
          <a:sy n="97" d="100"/>
        </p:scale>
        <p:origin x="-29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1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1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1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332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30" name="Straight Connector 31"/>
            <p:cNvCxnSpPr>
              <a:cxnSpLocks/>
            </p:cNvCxnSpPr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Straight Connector 20"/>
            <p:cNvCxnSpPr>
              <a:cxnSpLocks/>
            </p:cNvCxnSpPr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89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0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1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2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3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4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5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6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97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98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2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4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48647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048648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77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7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4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35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3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3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48639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048640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94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70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7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0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1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7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8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9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6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7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6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9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7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3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9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0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70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70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0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0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48651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28" name="Straight Connector 19"/>
            <p:cNvCxnSpPr>
              <a:cxnSpLocks/>
            </p:cNvCxnSpPr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Straight Connector 20"/>
            <p:cNvCxnSpPr>
              <a:cxnSpLocks/>
            </p:cNvCxnSpPr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76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8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9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0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1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2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3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84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85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ctrTitle"/>
          </p:nvPr>
        </p:nvSpPr>
        <p:spPr>
          <a:xfrm>
            <a:off x="104503" y="2770294"/>
            <a:ext cx="11025051" cy="1646302"/>
          </a:xfrm>
        </p:spPr>
        <p:txBody>
          <a:bodyPr/>
          <a:lstStyle/>
          <a:p>
            <a:pPr algn="ctr"/>
            <a: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Compose Input: A Demonstration of Text Input and Validation with Android Compose</a:t>
            </a:r>
            <a:b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3" name="TextBox 3"/>
          <p:cNvSpPr txBox="1"/>
          <p:nvPr/>
        </p:nvSpPr>
        <p:spPr>
          <a:xfrm>
            <a:off x="8523161" y="5737604"/>
            <a:ext cx="3474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Name:THIRUMALAINATHAN.S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Reg.No:710422104704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extBox 3"/>
          <p:cNvSpPr txBox="1"/>
          <p:nvPr/>
        </p:nvSpPr>
        <p:spPr>
          <a:xfrm>
            <a:off x="0" y="0"/>
            <a:ext cx="12192000" cy="5260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"Name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"Age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age,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age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"Mobile Number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"Gender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Text(text = "Diabetics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(bottom = 16.dp)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 Display Submit button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Survey(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id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name = 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age = age,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gender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diabetics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databaseHelper.insertSurvey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"Survey Completed"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fields"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(start = 70.dp).size(height = 60.dp, width = 200.dp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"Submit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}    }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options: List&lt;String&gt;,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String?,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(String) -&gt;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Unit)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options.forEach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option -&gt;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Row(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.padding(horizontal = 5.dp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selected = option ==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(option)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text = option,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style = MaterialTheme.typography.body1.merge(),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10.dp),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17.sp              )         }     }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extBox 1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5" name="TextBox 2"/>
          <p:cNvSpPr txBox="1"/>
          <p:nvPr/>
        </p:nvSpPr>
        <p:spPr>
          <a:xfrm>
            <a:off x="535577" y="358182"/>
            <a:ext cx="12087497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this,databaseHelper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R.drawable.survey_signup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"Register"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email,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email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Text("Email")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extBox 2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 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User(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id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email = email,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password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databaseHelper.insertUser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"User registered successfully"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// Start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current context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)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fields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"Register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extBox 1"/>
          <p:cNvSpPr txBox="1"/>
          <p:nvPr/>
        </p:nvSpPr>
        <p:spPr>
          <a:xfrm>
            <a:off x="0" y="0"/>
            <a:ext cx="12192000" cy="358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14.dp), text = "Have an account?"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 color = Color(0xFF25b897),text = "Log in")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66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71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610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209715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6798" y="0"/>
            <a:ext cx="3078403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971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097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5"/>
                  </p:tgtEl>
                </p:cond>
              </p:nextCondLst>
            </p:seq>
            <p:video>
              <p:cMediaNode>
                <p:cTn id="7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09715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extBox 3"/>
          <p:cNvSpPr txBox="1"/>
          <p:nvPr/>
        </p:nvSpPr>
        <p:spPr>
          <a:xfrm>
            <a:off x="4062548" y="0"/>
            <a:ext cx="3971108" cy="523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0" name="TextBox 4"/>
          <p:cNvSpPr txBox="1"/>
          <p:nvPr/>
        </p:nvSpPr>
        <p:spPr>
          <a:xfrm>
            <a:off x="1449977" y="1306286"/>
            <a:ext cx="9287692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48611" name="Rectangle 1"/>
          <p:cNvSpPr>
            <a:spLocks noChangeArrowheads="1"/>
          </p:cNvSpPr>
          <p:nvPr/>
        </p:nvSpPr>
        <p:spPr bwMode="auto">
          <a:xfrm>
            <a:off x="423902" y="1367492"/>
            <a:ext cx="11248400" cy="50825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"Compose Input: A Demonstration of Text Input and Validation with Android Compose"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refers to showcasing how to implement and manage user input fields using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Google's modern toolkit for building native UI in Android applications. This topic typically includes demonstrating how to: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Create Text Input Fields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the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OutlinedTextField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components to allow users to enter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Customize these fields with labels, placeholders, and icons.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Handle State and Input Changes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remember and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manage the state of input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Update UI dynamically as the user types.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Implement Validation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Validate user inputs such as email formats, passwords, or other criteria.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error messages or feedback directly below the input field if validation fails.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Enhance Usability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features like: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masking (e.g., phone numbers or credit card formatting).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Keyboard actions to move between fields or submit forms.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buttons or focus management for user convenience.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Styling and Customization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custom themes and styles to input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Adjust colors, fonts, and dimensions to fit the app’s design.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extBox 3"/>
          <p:cNvSpPr txBox="1"/>
          <p:nvPr/>
        </p:nvSpPr>
        <p:spPr>
          <a:xfrm>
            <a:off x="587829" y="184666"/>
            <a:ext cx="12126686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android.util.Log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androidx.compose.foundation.lazy.LazyColumn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androidx.compose.foundation.lazy.LazyRow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androidx.compose.foundation.lazy.items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androidx.compose.material.MaterialTheme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androidx.compose.material.Surface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androidx.compose.runtime.Composable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Log.d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swathi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data.toString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}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3" name="TextBox 4"/>
          <p:cNvSpPr txBox="1"/>
          <p:nvPr/>
        </p:nvSpPr>
        <p:spPr>
          <a:xfrm>
            <a:off x="0" y="0"/>
            <a:ext cx="3169918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Box 3"/>
          <p:cNvSpPr txBox="1"/>
          <p:nvPr/>
        </p:nvSpPr>
        <p:spPr>
          <a:xfrm>
            <a:off x="0" y="0"/>
            <a:ext cx="12087497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(survey: List&lt;Survey&gt;)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 = "Survey Details",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24.dp, start = 106.dp, bottom = 24.dp),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30.sp,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color = Color(0xFF25b897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LazyRow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.padding(top = 80.dp),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Arrangement.SpaceBetween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item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LazyColumn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items(survey) { survey -&gt;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top = 16.dp,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start = 48.dp,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bottom = 20.dp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Text("Name: ${survey.name}")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Text("Age: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Mobile_Number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Text("Gender: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Text("Diabetics: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}           }    } }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extBox 3"/>
          <p:cNvSpPr txBox="1"/>
          <p:nvPr/>
        </p:nvSpPr>
        <p:spPr>
          <a:xfrm>
            <a:off x="548640" y="369332"/>
            <a:ext cx="12192000" cy="4980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}   }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</p:txBody>
      </p:sp>
      <p:sp>
        <p:nvSpPr>
          <p:cNvPr id="1048616" name="TextBox 4"/>
          <p:cNvSpPr txBox="1"/>
          <p:nvPr/>
        </p:nvSpPr>
        <p:spPr>
          <a:xfrm>
            <a:off x="0" y="0"/>
            <a:ext cx="347472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Box 3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R.drawable.survey_login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extBox 4"/>
          <p:cNvSpPr txBox="1"/>
          <p:nvPr/>
        </p:nvSpPr>
        <p:spPr>
          <a:xfrm>
            <a:off x="0" y="0"/>
            <a:ext cx="12192000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databaseHelper.getUserByUsername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password)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)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//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onLoginSuccess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"admin")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 )              ) 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 "Invalid username or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             }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)          )}   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Text(color = Color(0xFF25b897),text = "Register")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 })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Text(color = Color(0xFF25b897),text = "Forget password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?")            }       } 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startMainPage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extBox 3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0" name="TextBox 4"/>
          <p:cNvSpPr txBox="1"/>
          <p:nvPr/>
        </p:nvSpPr>
        <p:spPr>
          <a:xfrm>
            <a:off x="496389" y="509451"/>
            <a:ext cx="12192000" cy="456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androidx.compose.ui.text.style.TextAlign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extBox 3"/>
          <p:cNvSpPr txBox="1"/>
          <p:nvPr/>
        </p:nvSpPr>
        <p:spPr>
          <a:xfrm>
            <a:off x="0" y="0"/>
            <a:ext cx="12192000" cy="520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// Define state for form fields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("Male", "Female", "Other")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("Diabetic", "Not Diabetic")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Alignment.Start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Arrangement.SpaceEvenly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"Survey on Diabetics",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2308</Words>
  <Application>Microsoft Office PowerPoint</Application>
  <PresentationFormat>Custom</PresentationFormat>
  <Paragraphs>482</Paragraphs>
  <Slides>19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Facet</vt:lpstr>
      <vt:lpstr>Compose Input: A Demonstration of Text Input and Validation with Android Compose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Compose Input: A Demonstration of Text Input and Validation with Android Compose</dc:title>
  <dc:creator>PANDIYAN</dc:creator>
  <cp:lastModifiedBy>LENOVO</cp:lastModifiedBy>
  <cp:revision>4</cp:revision>
  <dcterms:created xsi:type="dcterms:W3CDTF">2024-11-16T16:10:29Z</dcterms:created>
  <dcterms:modified xsi:type="dcterms:W3CDTF">2024-11-17T11:58:17Z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18be9e3c746a498f8067abe9efd9929f</vt:lpwstr>
  </property>
</Properties>
</file>